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4" r:id="rId2"/>
    <p:sldId id="301" r:id="rId3"/>
    <p:sldId id="279" r:id="rId4"/>
    <p:sldId id="275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302" r:id="rId13"/>
    <p:sldId id="286" r:id="rId14"/>
    <p:sldId id="287" r:id="rId15"/>
    <p:sldId id="288" r:id="rId16"/>
    <p:sldId id="289" r:id="rId17"/>
    <p:sldId id="299" r:id="rId18"/>
    <p:sldId id="300" r:id="rId19"/>
    <p:sldId id="290" r:id="rId20"/>
    <p:sldId id="291" r:id="rId21"/>
    <p:sldId id="292" r:id="rId22"/>
    <p:sldId id="293" r:id="rId23"/>
    <p:sldId id="304" r:id="rId24"/>
    <p:sldId id="310" r:id="rId25"/>
    <p:sldId id="311" r:id="rId26"/>
    <p:sldId id="312" r:id="rId27"/>
    <p:sldId id="313" r:id="rId28"/>
    <p:sldId id="309" r:id="rId29"/>
    <p:sldId id="276" r:id="rId30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3">
          <p15:clr>
            <a:srgbClr val="A4A3A4"/>
          </p15:clr>
        </p15:guide>
        <p15:guide id="2" pos="21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50" y="54"/>
      </p:cViewPr>
      <p:guideLst>
        <p:guide orient="horz" pos="3833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489080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 dirty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160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 dirty="0" smtClean="0">
                <a:solidFill>
                  <a:srgbClr val="800080"/>
                </a:solidFill>
                <a:latin typeface="맑은 고딕"/>
                <a:ea typeface="맑은 고딕"/>
              </a:rPr>
              <a:t>패턴을 찾으면</a:t>
            </a:r>
            <a:endParaRPr kumimoji="0" lang="en-US" altLang="ko-KR" sz="4000" b="0" i="0" u="none" strike="noStrike" kern="1200" cap="none" spc="-300" normalizeH="0" baseline="0" dirty="0" smtClean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 smtClean="0">
                <a:solidFill>
                  <a:srgbClr val="800080"/>
                </a:solidFill>
                <a:latin typeface="맑은 고딕"/>
                <a:ea typeface="맑은 고딕"/>
              </a:rPr>
              <a:t>돈이 보인다</a:t>
            </a:r>
            <a:r>
              <a:rPr lang="en-US" altLang="ko-KR" sz="4000" spc="-300" smtClean="0">
                <a:solidFill>
                  <a:srgbClr val="800080"/>
                </a:solidFill>
                <a:latin typeface="맑은 고딕"/>
                <a:ea typeface="맑은 고딕"/>
              </a:rPr>
              <a:t>!</a:t>
            </a:r>
            <a:endParaRPr kumimoji="0" lang="en-US" altLang="ko-KR" sz="4000" b="0" i="0" u="none" strike="noStrike" kern="1200" cap="none" spc="-300" normalizeH="0" baseline="0" dirty="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94271" y="7890966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배당일에 해당하는 종가 데이터입니다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96166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2893804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147674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380784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</a:p>
        </p:txBody>
      </p:sp>
    </p:spTree>
    <p:extLst>
      <p:ext uri="{BB962C8B-B14F-4D97-AF65-F5344CB8AC3E}">
        <p14:creationId xmlns:p14="http://schemas.microsoft.com/office/powerpoint/2010/main" val="101224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</a:p>
        </p:txBody>
      </p:sp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데이터를 시각화한다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1802</Words>
  <Application>Microsoft Office PowerPoint</Application>
  <PresentationFormat>와이드스크린</PresentationFormat>
  <Paragraphs>698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돋움</vt:lpstr>
      <vt:lpstr>돋움체</vt:lpstr>
      <vt:lpstr>마루 부리 Beta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155</cp:revision>
  <dcterms:created xsi:type="dcterms:W3CDTF">2021-01-03T01:18:04Z</dcterms:created>
  <dcterms:modified xsi:type="dcterms:W3CDTF">2022-12-26T01:17:29Z</dcterms:modified>
  <cp:version/>
</cp:coreProperties>
</file>